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-11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3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024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68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5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821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10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910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639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82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32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C2173-6CC6-D540-B96B-3C6849DF4456}" type="datetimeFigureOut">
              <a:rPr lang="en-US" smtClean="0"/>
              <a:t>29/08/2015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28F95-7870-1C46-AF4D-C5B5CD37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6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-8254" t="-4490" r="55001" b="10397"/>
          <a:stretch/>
        </p:blipFill>
        <p:spPr>
          <a:xfrm>
            <a:off x="4039434" y="1153097"/>
            <a:ext cx="3517209" cy="290340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337498" y="3613956"/>
            <a:ext cx="374623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970" dirty="0" smtClean="0">
                <a:solidFill>
                  <a:srgbClr val="FF0000"/>
                </a:solidFill>
              </a:rPr>
              <a:t> </a:t>
            </a:r>
            <a:r>
              <a:rPr lang="en-US" sz="3600" kern="1800" spc="350" dirty="0" err="1" smtClean="0">
                <a:solidFill>
                  <a:srgbClr val="FF0000"/>
                </a:solidFill>
              </a:rPr>
              <a:t>Illumena</a:t>
            </a:r>
            <a:endParaRPr lang="en-US" sz="3600" kern="1800" spc="350" dirty="0" smtClean="0">
              <a:solidFill>
                <a:srgbClr val="FF0000"/>
              </a:solidFill>
            </a:endParaRPr>
          </a:p>
          <a:p>
            <a:pPr algn="ctr"/>
            <a:r>
              <a:rPr lang="en-US" sz="1000" kern="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000" kern="600" dirty="0" smtClean="0">
                <a:solidFill>
                  <a:srgbClr val="FF0000"/>
                </a:solidFill>
              </a:rPr>
              <a:t>  </a:t>
            </a:r>
            <a:r>
              <a:rPr lang="en-US" sz="1000" kern="600" dirty="0" smtClean="0">
                <a:solidFill>
                  <a:srgbClr val="FF6600"/>
                </a:solidFill>
              </a:rPr>
              <a:t>  Illuminating careers from inside out</a:t>
            </a:r>
            <a:endParaRPr lang="en-US" sz="1000" kern="600" dirty="0">
              <a:solidFill>
                <a:srgbClr val="FF660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/>
          <a:srcRect l="-8254" t="-4490" r="55001" b="10397"/>
          <a:stretch/>
        </p:blipFill>
        <p:spPr>
          <a:xfrm>
            <a:off x="270016" y="1843799"/>
            <a:ext cx="1340244" cy="110635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23178" y="2166497"/>
            <a:ext cx="37462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660066"/>
                </a:solidFill>
              </a:rPr>
              <a:t>I l l u m e n a</a:t>
            </a:r>
          </a:p>
          <a:p>
            <a:pPr algn="ctr"/>
            <a:r>
              <a:rPr lang="en-US" sz="1050" kern="1100" spc="170" dirty="0" smtClean="0">
                <a:solidFill>
                  <a:srgbClr val="660066"/>
                </a:solidFill>
              </a:rPr>
              <a:t>Illuminating careers from inside out</a:t>
            </a:r>
            <a:endParaRPr lang="en-US" sz="1050" kern="1100" spc="170" dirty="0">
              <a:solidFill>
                <a:srgbClr val="660066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/>
          <a:srcRect l="-8254" t="-4490" r="55001" b="10397"/>
          <a:stretch/>
        </p:blipFill>
        <p:spPr>
          <a:xfrm>
            <a:off x="270016" y="2950151"/>
            <a:ext cx="1340244" cy="110635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23178" y="3238032"/>
            <a:ext cx="37462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 l l u m e n a</a:t>
            </a:r>
          </a:p>
          <a:p>
            <a:pPr algn="ctr"/>
            <a:r>
              <a:rPr lang="en-US" sz="1050" kern="1100" spc="170" dirty="0" smtClean="0">
                <a:solidFill>
                  <a:srgbClr val="FF8000"/>
                </a:solidFill>
              </a:rPr>
              <a:t>Illuminating careers from inside out</a:t>
            </a:r>
            <a:endParaRPr lang="en-US" sz="1050" kern="1100" spc="170" dirty="0">
              <a:solidFill>
                <a:srgbClr val="FF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422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-789" t="14087" r="50000" b="31576"/>
          <a:stretch/>
        </p:blipFill>
        <p:spPr>
          <a:xfrm>
            <a:off x="6850186" y="-135697"/>
            <a:ext cx="1807234" cy="18048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-8254" t="-4490" r="55001" b="10397"/>
          <a:stretch/>
        </p:blipFill>
        <p:spPr>
          <a:xfrm>
            <a:off x="6482587" y="-453215"/>
            <a:ext cx="2024451" cy="16711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-789" t="14087" r="50000" b="31576"/>
          <a:stretch/>
        </p:blipFill>
        <p:spPr>
          <a:xfrm>
            <a:off x="7002586" y="16703"/>
            <a:ext cx="1807234" cy="18048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-8254" t="-4490" r="55001" b="10397"/>
          <a:stretch/>
        </p:blipFill>
        <p:spPr>
          <a:xfrm>
            <a:off x="6634987" y="-300815"/>
            <a:ext cx="2024451" cy="167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14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34</Words>
  <Application>Microsoft Macintosh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Fletcher</dc:creator>
  <cp:lastModifiedBy>Kate Fletcher</cp:lastModifiedBy>
  <cp:revision>6</cp:revision>
  <dcterms:created xsi:type="dcterms:W3CDTF">2015-08-28T08:49:17Z</dcterms:created>
  <dcterms:modified xsi:type="dcterms:W3CDTF">2015-08-29T05:11:39Z</dcterms:modified>
</cp:coreProperties>
</file>